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18"/>
  </p:notesMasterIdLst>
  <p:handoutMasterIdLst>
    <p:handoutMasterId r:id="rId19"/>
  </p:handoutMasterIdLst>
  <p:sldIdLst>
    <p:sldId id="1882" r:id="rId2"/>
    <p:sldId id="2762" r:id="rId3"/>
    <p:sldId id="2715" r:id="rId4"/>
    <p:sldId id="2784" r:id="rId5"/>
    <p:sldId id="2786" r:id="rId6"/>
    <p:sldId id="2785" r:id="rId7"/>
    <p:sldId id="2782" r:id="rId8"/>
    <p:sldId id="2777" r:id="rId9"/>
    <p:sldId id="2608" r:id="rId10"/>
    <p:sldId id="2788" r:id="rId11"/>
    <p:sldId id="2789" r:id="rId12"/>
    <p:sldId id="2790" r:id="rId13"/>
    <p:sldId id="2791" r:id="rId14"/>
    <p:sldId id="2792" r:id="rId15"/>
    <p:sldId id="2779" r:id="rId16"/>
    <p:sldId id="2751" r:id="rId17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0"/>
    </p:embeddedFont>
    <p:embeddedFont>
      <p:font typeface="a옛날사진관4" panose="02020600000000000000" pitchFamily="18" charset="-127"/>
      <p:regular r:id="rId21"/>
    </p:embeddedFont>
    <p:embeddedFont>
      <p:font typeface="Brush Script MT" panose="03060802040406070304" pitchFamily="66" charset="0"/>
      <p:italic r:id="rId22"/>
    </p:embeddedFont>
    <p:embeddedFont>
      <p:font typeface="Microsoft GothicNeo" panose="020B0500000101010101" pitchFamily="50" charset="-127"/>
      <p:regular r:id="rId23"/>
      <p:bold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11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84215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74557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 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내용와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해당 방식을 사용할 때 장단 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장치에 대한 규제 점검 자동화는 여태까지 윈도우와 리눅스로 작성해본 경험을 토대로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규제 지침 파악 후 자동화가 가능할지 문서 형태로 </a:t>
            </a:r>
            <a:r>
              <a:rPr lang="ko-KR" altLang="en-US" sz="160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향후 연구로 남길 예정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동일 사용</a:t>
            </a:r>
            <a:r>
              <a:rPr lang="en-US" altLang="ko-KR" sz="180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상호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운영성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문제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엄격한 가동 시간 요구사항이 존재하는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시스템은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182557" lvl="1" indent="0">
              <a:buNone/>
            </a:pP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보안 취약점 점검 및 조치가 늦음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이러한 문제를 악용하여 산업 전반에 걸쳐 산업용 장비에 대한 공격이 증가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6" name="그림 5" descr="텍스트, 의류, 스크린샷, 헬멧이(가) 표시된 사진&#10;&#10;자동 생성된 설명">
            <a:extLst>
              <a:ext uri="{FF2B5EF4-FFF2-40B4-BE49-F238E27FC236}">
                <a16:creationId xmlns:a16="http://schemas.microsoft.com/office/drawing/2014/main" id="{8E342220-450A-5696-D4A0-82FFF425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0" r="2014" b="1388"/>
          <a:stretch/>
        </p:blipFill>
        <p:spPr>
          <a:xfrm>
            <a:off x="2086893" y="2590691"/>
            <a:ext cx="4970214" cy="3649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C0E14F-8D3F-B838-7F76-66D6D82B4851}"/>
              </a:ext>
            </a:extLst>
          </p:cNvPr>
          <p:cNvSpPr txBox="1"/>
          <p:nvPr/>
        </p:nvSpPr>
        <p:spPr>
          <a:xfrm>
            <a:off x="1367319" y="6231056"/>
            <a:ext cx="745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Lucian Constantin,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산업제어시스템이 위험하다⋯“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1/3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이상 취약점 패치 안돼”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en-US" altLang="ko-KR" sz="12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Itworld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2023.01.25, https://www.itworld.co.kr/news/274153</a:t>
            </a:r>
          </a:p>
        </p:txBody>
      </p:sp>
    </p:spTree>
    <p:extLst>
      <p:ext uri="{BB962C8B-B14F-4D97-AF65-F5344CB8AC3E}">
        <p14:creationId xmlns:p14="http://schemas.microsoft.com/office/powerpoint/2010/main" val="41255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다른 연구 주제에서도 이러한 제어 시스템에 대한 취약점 점검을 진행하고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대부분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단계로 윈도우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서버를 대상으로 취약점 점검 진행하니 이번에도 동일한 대상을 소형화 하여 진행하고자 한다는 것을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특성을 고려하여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이제까지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고려하여 동일한 대상으로 진행 하되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좀더 소형화 하여 빠르고 가볍게 쓸 수 있도록 점검 자동화 프로그램을 설계 및 개발 진행 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629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65055" y="2667336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3027407" y="3474531"/>
            <a:ext cx="5483783" cy="1877398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580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수행을 통하여 </a:t>
              </a:r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Windows </a:t>
              </a: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운영체제를 사용하는 산업제어 시스템 보안 취약점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 중 자동화가 가능한 점검 항목을 선별하여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산업제어 시스템 보안 수준 향상을 통한 안정적 서비스를 제공할 수 있는 기반을 마련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407341" y="3084761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3016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595971" y="2958376"/>
              <a:ext cx="102848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점검 모듈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802749" y="4336135"/>
              <a:ext cx="11011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인터페이스</a:t>
              </a: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A54C3-D18F-A2D2-DBDC-86674951B07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 내용은 수정 예정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하나의 프로그램을 여러 명과 협업하여 작성 한다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규제 지침 문서를 특정 스크립트로 정형화 할 수 있고 일반화 할 수 있음을 제시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14407</TotalTime>
  <Words>840</Words>
  <Application>Microsoft Office PowerPoint</Application>
  <PresentationFormat>화면 슬라이드 쇼(4:3)</PresentationFormat>
  <Paragraphs>196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Open Sans</vt:lpstr>
      <vt:lpstr>맑은 고딕</vt:lpstr>
      <vt:lpstr>Arial</vt:lpstr>
      <vt:lpstr>a옛날사진관3</vt:lpstr>
      <vt:lpstr>Wingdings</vt:lpstr>
      <vt:lpstr>Microsoft GothicNeo</vt:lpstr>
      <vt:lpstr>Calibri</vt:lpstr>
      <vt:lpstr>a옛날사진관4</vt:lpstr>
      <vt:lpstr>Verdana</vt:lpstr>
      <vt:lpstr>Calibri Light</vt:lpstr>
      <vt:lpstr>Brush Script MT</vt:lpstr>
      <vt:lpstr>.AppleSystemUIFont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1856</cp:revision>
  <cp:lastPrinted>2021-07-12T08:32:56Z</cp:lastPrinted>
  <dcterms:created xsi:type="dcterms:W3CDTF">2021-07-05T10:00:20Z</dcterms:created>
  <dcterms:modified xsi:type="dcterms:W3CDTF">2024-04-30T04:16:01Z</dcterms:modified>
</cp:coreProperties>
</file>

<file path=docProps/thumbnail.jpeg>
</file>